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74" r:id="rId5"/>
    <p:sldId id="3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POINT 1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POINT 2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POINT 3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w prints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86474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110599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0287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POINT 1</a:t>
          </a:r>
        </a:p>
      </dsp:txBody>
      <dsp:txXfrm>
        <a:off x="50287" y="2761893"/>
        <a:ext cx="3262500" cy="720000"/>
      </dsp:txXfrm>
    </dsp:sp>
    <dsp:sp modelId="{BCD8CDD9-0C56-4401-ADB1-8B48DAB2C96F}">
      <dsp:nvSpPr>
        <dsp:cNvPr id="0" name=""/>
        <dsp:cNvSpPr/>
      </dsp:nvSpPr>
      <dsp:spPr>
        <a:xfrm>
          <a:off x="4519912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944037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883725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POINT 2</a:t>
          </a:r>
        </a:p>
      </dsp:txBody>
      <dsp:txXfrm>
        <a:off x="3883725" y="2761893"/>
        <a:ext cx="3262500" cy="720000"/>
      </dsp:txXfrm>
    </dsp:sp>
    <dsp:sp modelId="{FF93E135-77D6-48A0-8871-9BC93D705D06}">
      <dsp:nvSpPr>
        <dsp:cNvPr id="0" name=""/>
        <dsp:cNvSpPr/>
      </dsp:nvSpPr>
      <dsp:spPr>
        <a:xfrm>
          <a:off x="8353350" y="151893"/>
          <a:ext cx="1990125" cy="199012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777475" y="576018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717162" y="2761893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POINT 3</a:t>
          </a:r>
        </a:p>
      </dsp:txBody>
      <dsp:txXfrm>
        <a:off x="7717162" y="2761893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Platform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23 Apr 2026</a:t>
            </a: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65AA958D-239A-4E9F-9880-A6024BBB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943148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{C3ED6770-28B3-42DD-8B60-303B12138FA8}TFc753ccf7-4498-4ed8-94c0-86a3b9f2a1eef843efdc_win32-c66155b11087</Template>
  <TotalTime>2</TotalTime>
  <Words>13</Words>
  <Application>Microsoft Office PowerPoint</Application>
  <PresentationFormat>寬螢幕</PresentationFormat>
  <Paragraphs>7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Calibri</vt:lpstr>
      <vt:lpstr>Franklin Gothic Book</vt:lpstr>
      <vt:lpstr>Franklin Gothic Demi</vt:lpstr>
      <vt:lpstr>Wingdings 2</vt:lpstr>
      <vt:lpstr>DividendVTI</vt:lpstr>
      <vt:lpstr>Platform TESTING</vt:lpstr>
      <vt:lpstr>CONTENT</vt:lpstr>
    </vt:vector>
  </TitlesOfParts>
  <Company>LCSD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FUNG Gloria HW</dc:creator>
  <cp:lastModifiedBy>FUNG Gloria HW</cp:lastModifiedBy>
  <cp:revision>1</cp:revision>
  <dcterms:created xsi:type="dcterms:W3CDTF">2026-04-23T02:28:09Z</dcterms:created>
  <dcterms:modified xsi:type="dcterms:W3CDTF">2026-04-23T02:30:21Z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